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61" autoAdjust="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14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568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043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58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1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49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147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080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7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061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959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0CBE8-B02D-A040-ABBF-C3472AD6DEBB}" type="datetimeFigureOut">
              <a:rPr lang="fr-FR" smtClean="0"/>
              <a:t>27/10/2017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26D4A-CCD1-FC48-A44C-BB7F55C423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11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fond_p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091" y="-75818"/>
            <a:ext cx="9346182" cy="7009636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56823" y="4391696"/>
            <a:ext cx="8158765" cy="1488012"/>
          </a:xfrm>
        </p:spPr>
        <p:txBody>
          <a:bodyPr>
            <a:normAutofit fontScale="77500" lnSpcReduction="20000"/>
          </a:bodyPr>
          <a:lstStyle/>
          <a:p>
            <a:r>
              <a:rPr lang="fr-CA" sz="3000" dirty="0"/>
              <a:t>Jeudi 9 novembre à La Firme à 19h</a:t>
            </a:r>
          </a:p>
          <a:p>
            <a:r>
              <a:rPr lang="fr-CA" sz="3000" dirty="0"/>
              <a:t>66, Sault-au-Matelot Québec (QC) GIK </a:t>
            </a:r>
            <a:r>
              <a:rPr lang="fr-CA" sz="3000" dirty="0" smtClean="0"/>
              <a:t>3Y8 </a:t>
            </a:r>
          </a:p>
          <a:p>
            <a:r>
              <a:rPr lang="fr-CA" sz="3000" dirty="0" smtClean="0"/>
              <a:t>Organisé par le Carrefour d’éducation à la solidarité internationale </a:t>
            </a:r>
            <a:r>
              <a:rPr lang="fr-CA" sz="3000" dirty="0" smtClean="0"/>
              <a:t>– Québec – Réservé aux invités</a:t>
            </a:r>
            <a:endParaRPr lang="fr-CA" sz="3000" dirty="0"/>
          </a:p>
          <a:p>
            <a:endParaRPr lang="fr-CA" dirty="0"/>
          </a:p>
        </p:txBody>
      </p:sp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19128" y="1640564"/>
            <a:ext cx="8744755" cy="1470025"/>
          </a:xfrm>
        </p:spPr>
        <p:txBody>
          <a:bodyPr>
            <a:normAutofit/>
          </a:bodyPr>
          <a:lstStyle/>
          <a:p>
            <a:r>
              <a:rPr lang="fr-CA" sz="4000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COCKTAIL D’OUVERTURE DES</a:t>
            </a:r>
            <a:endParaRPr lang="fr-CA" sz="4000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2757" y="6090703"/>
            <a:ext cx="709970" cy="767297"/>
          </a:xfrm>
          <a:prstGeom prst="rect">
            <a:avLst/>
          </a:prstGeom>
        </p:spPr>
      </p:pic>
      <p:pic>
        <p:nvPicPr>
          <p:cNvPr id="8" name="Picture 2" descr="http://aqoci.qc.ca/IMG/png/l_jqsi_hor-2caa9.png?6078/b44a14cbe195d7e0e6e0aa5a5eb48b827d5cf5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08" y="2586572"/>
            <a:ext cx="6272012" cy="179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14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35</Words>
  <Application>Microsoft Office PowerPoint</Application>
  <PresentationFormat>Affichage à l'écran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Thème Office</vt:lpstr>
      <vt:lpstr>COCKTAIL D’OUVERTURE DES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aaa bbb</dc:creator>
  <cp:lastModifiedBy>Carrefour T.</cp:lastModifiedBy>
  <cp:revision>27</cp:revision>
  <dcterms:created xsi:type="dcterms:W3CDTF">2015-09-23T19:23:27Z</dcterms:created>
  <dcterms:modified xsi:type="dcterms:W3CDTF">2017-10-27T15:05:31Z</dcterms:modified>
</cp:coreProperties>
</file>